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어린아이" panose="020B0600000101010101" charset="-127"/>
      <p:regular r:id="rId9"/>
    </p:embeddedFont>
    <p:embeddedFont>
      <p:font typeface="Fibre" panose="020B0600000101010101" charset="0"/>
      <p:regular r:id="rId10"/>
    </p:embeddedFont>
    <p:embeddedFont>
      <p:font typeface="Lazydog" panose="020B0600000101010101" charset="0"/>
      <p:regular r:id="rId11"/>
    </p:embeddedFont>
    <p:embeddedFont>
      <p:font typeface="Quicksand Semi-Bold" panose="020B0600000101010101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094" y="9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범규" userId="d8aaac79-7fb4-4b13-b99e-28529a536c37" providerId="ADAL" clId="{D2C6B8B5-99EE-404C-B0EB-040E3D9A7BBC}"/>
    <pc:docChg chg="undo custSel addSld delSld modSld">
      <pc:chgData name="최범규" userId="d8aaac79-7fb4-4b13-b99e-28529a536c37" providerId="ADAL" clId="{D2C6B8B5-99EE-404C-B0EB-040E3D9A7BBC}" dt="2024-02-25T11:07:34.614" v="41" actId="478"/>
      <pc:docMkLst>
        <pc:docMk/>
      </pc:docMkLst>
      <pc:sldChg chg="delSp modSp mod delAnim">
        <pc:chgData name="최범규" userId="d8aaac79-7fb4-4b13-b99e-28529a536c37" providerId="ADAL" clId="{D2C6B8B5-99EE-404C-B0EB-040E3D9A7BBC}" dt="2024-02-25T11:07:34.614" v="41" actId="478"/>
        <pc:sldMkLst>
          <pc:docMk/>
          <pc:sldMk cId="0" sldId="256"/>
        </pc:sldMkLst>
        <pc:picChg chg="del mod">
          <ac:chgData name="최범규" userId="d8aaac79-7fb4-4b13-b99e-28529a536c37" providerId="ADAL" clId="{D2C6B8B5-99EE-404C-B0EB-040E3D9A7BBC}" dt="2024-02-25T11:07:34.614" v="41" actId="478"/>
          <ac:picMkLst>
            <pc:docMk/>
            <pc:sldMk cId="0" sldId="256"/>
            <ac:picMk id="23" creationId="{00000000-0000-0000-0000-000000000000}"/>
          </ac:picMkLst>
        </pc:picChg>
      </pc:sldChg>
      <pc:sldChg chg="modSp mod">
        <pc:chgData name="최범규" userId="d8aaac79-7fb4-4b13-b99e-28529a536c37" providerId="ADAL" clId="{D2C6B8B5-99EE-404C-B0EB-040E3D9A7BBC}" dt="2024-02-25T11:06:39.207" v="27" actId="1076"/>
        <pc:sldMkLst>
          <pc:docMk/>
          <pc:sldMk cId="0" sldId="259"/>
        </pc:sldMkLst>
        <pc:spChg chg="mod">
          <ac:chgData name="최범규" userId="d8aaac79-7fb4-4b13-b99e-28529a536c37" providerId="ADAL" clId="{D2C6B8B5-99EE-404C-B0EB-040E3D9A7BBC}" dt="2024-02-25T11:01:35.495" v="8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최범규" userId="d8aaac79-7fb4-4b13-b99e-28529a536c37" providerId="ADAL" clId="{D2C6B8B5-99EE-404C-B0EB-040E3D9A7BBC}" dt="2024-02-25T11:06:38.501" v="26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최범규" userId="d8aaac79-7fb4-4b13-b99e-28529a536c37" providerId="ADAL" clId="{D2C6B8B5-99EE-404C-B0EB-040E3D9A7BBC}" dt="2024-02-25T11:06:38.021" v="25" actId="1076"/>
          <ac:spMkLst>
            <pc:docMk/>
            <pc:sldMk cId="0" sldId="259"/>
            <ac:spMk id="43" creationId="{00000000-0000-0000-0000-000000000000}"/>
          </ac:spMkLst>
        </pc:spChg>
        <pc:spChg chg="mod">
          <ac:chgData name="최범규" userId="d8aaac79-7fb4-4b13-b99e-28529a536c37" providerId="ADAL" clId="{D2C6B8B5-99EE-404C-B0EB-040E3D9A7BBC}" dt="2024-02-25T11:06:37.281" v="24" actId="1076"/>
          <ac:spMkLst>
            <pc:docMk/>
            <pc:sldMk cId="0" sldId="259"/>
            <ac:spMk id="44" creationId="{00000000-0000-0000-0000-000000000000}"/>
          </ac:spMkLst>
        </pc:spChg>
        <pc:spChg chg="mod">
          <ac:chgData name="최범규" userId="d8aaac79-7fb4-4b13-b99e-28529a536c37" providerId="ADAL" clId="{D2C6B8B5-99EE-404C-B0EB-040E3D9A7BBC}" dt="2024-02-25T11:06:39.207" v="27" actId="1076"/>
          <ac:spMkLst>
            <pc:docMk/>
            <pc:sldMk cId="0" sldId="259"/>
            <ac:spMk id="45" creationId="{00000000-0000-0000-0000-000000000000}"/>
          </ac:spMkLst>
        </pc:spChg>
      </pc:sldChg>
      <pc:sldChg chg="add del">
        <pc:chgData name="최범규" userId="d8aaac79-7fb4-4b13-b99e-28529a536c37" providerId="ADAL" clId="{D2C6B8B5-99EE-404C-B0EB-040E3D9A7BBC}" dt="2024-02-25T11:06:51.409" v="37" actId="47"/>
        <pc:sldMkLst>
          <pc:docMk/>
          <pc:sldMk cId="0" sldId="260"/>
        </pc:sldMkLst>
      </pc:sldChg>
      <pc:sldChg chg="add del">
        <pc:chgData name="최범규" userId="d8aaac79-7fb4-4b13-b99e-28529a536c37" providerId="ADAL" clId="{D2C6B8B5-99EE-404C-B0EB-040E3D9A7BBC}" dt="2024-02-25T11:06:52.116" v="38" actId="47"/>
        <pc:sldMkLst>
          <pc:docMk/>
          <pc:sldMk cId="0" sldId="261"/>
        </pc:sldMkLst>
      </pc:sldChg>
      <pc:sldChg chg="add del">
        <pc:chgData name="최범규" userId="d8aaac79-7fb4-4b13-b99e-28529a536c37" providerId="ADAL" clId="{D2C6B8B5-99EE-404C-B0EB-040E3D9A7BBC}" dt="2024-02-25T11:06:53.105" v="39" actId="47"/>
        <pc:sldMkLst>
          <pc:docMk/>
          <pc:sldMk cId="0" sldId="262"/>
        </pc:sldMkLst>
      </pc:sldChg>
      <pc:sldChg chg="add del">
        <pc:chgData name="최범규" userId="d8aaac79-7fb4-4b13-b99e-28529a536c37" providerId="ADAL" clId="{D2C6B8B5-99EE-404C-B0EB-040E3D9A7BBC}" dt="2024-02-25T11:06:44.612" v="28" actId="47"/>
        <pc:sldMkLst>
          <pc:docMk/>
          <pc:sldMk cId="0" sldId="263"/>
        </pc:sldMkLst>
      </pc:sldChg>
      <pc:sldChg chg="add del">
        <pc:chgData name="최범규" userId="d8aaac79-7fb4-4b13-b99e-28529a536c37" providerId="ADAL" clId="{D2C6B8B5-99EE-404C-B0EB-040E3D9A7BBC}" dt="2024-02-25T11:06:45.650" v="29" actId="47"/>
        <pc:sldMkLst>
          <pc:docMk/>
          <pc:sldMk cId="0" sldId="264"/>
        </pc:sldMkLst>
      </pc:sldChg>
      <pc:sldChg chg="add del">
        <pc:chgData name="최범규" userId="d8aaac79-7fb4-4b13-b99e-28529a536c37" providerId="ADAL" clId="{D2C6B8B5-99EE-404C-B0EB-040E3D9A7BBC}" dt="2024-02-25T11:06:46.607" v="30" actId="47"/>
        <pc:sldMkLst>
          <pc:docMk/>
          <pc:sldMk cId="0" sldId="265"/>
        </pc:sldMkLst>
      </pc:sldChg>
      <pc:sldChg chg="add del">
        <pc:chgData name="최범규" userId="d8aaac79-7fb4-4b13-b99e-28529a536c37" providerId="ADAL" clId="{D2C6B8B5-99EE-404C-B0EB-040E3D9A7BBC}" dt="2024-02-25T11:06:47.401" v="31" actId="47"/>
        <pc:sldMkLst>
          <pc:docMk/>
          <pc:sldMk cId="0" sldId="266"/>
        </pc:sldMkLst>
      </pc:sldChg>
      <pc:sldChg chg="add del">
        <pc:chgData name="최범규" userId="d8aaac79-7fb4-4b13-b99e-28529a536c37" providerId="ADAL" clId="{D2C6B8B5-99EE-404C-B0EB-040E3D9A7BBC}" dt="2024-02-25T11:06:47.941" v="32" actId="47"/>
        <pc:sldMkLst>
          <pc:docMk/>
          <pc:sldMk cId="0" sldId="267"/>
        </pc:sldMkLst>
      </pc:sldChg>
      <pc:sldChg chg="add del">
        <pc:chgData name="최범규" userId="d8aaac79-7fb4-4b13-b99e-28529a536c37" providerId="ADAL" clId="{D2C6B8B5-99EE-404C-B0EB-040E3D9A7BBC}" dt="2024-02-25T11:06:48.458" v="33" actId="47"/>
        <pc:sldMkLst>
          <pc:docMk/>
          <pc:sldMk cId="0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47.sv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25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png"/><Relationship Id="rId3" Type="http://schemas.openxmlformats.org/officeDocument/2006/relationships/image" Target="../media/image12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3.sv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26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20.png"/><Relationship Id="rId8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video" Target="../media/media1.mp4"/><Relationship Id="rId16" Type="http://schemas.openxmlformats.org/officeDocument/2006/relationships/image" Target="../media/image83.jpeg"/><Relationship Id="rId1" Type="http://schemas.microsoft.com/office/2007/relationships/media" Target="../media/media1.mp4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19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18" Type="http://schemas.openxmlformats.org/officeDocument/2006/relationships/image" Target="../media/image3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17" Type="http://schemas.openxmlformats.org/officeDocument/2006/relationships/image" Target="../media/image2.png"/><Relationship Id="rId2" Type="http://schemas.openxmlformats.org/officeDocument/2006/relationships/image" Target="../media/image1.jpeg"/><Relationship Id="rId16" Type="http://schemas.openxmlformats.org/officeDocument/2006/relationships/image" Target="../media/image78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77.png"/><Relationship Id="rId10" Type="http://schemas.openxmlformats.org/officeDocument/2006/relationships/image" Target="../media/image91.svg"/><Relationship Id="rId19" Type="http://schemas.openxmlformats.org/officeDocument/2006/relationships/image" Target="../media/image96.pn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9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737559">
            <a:off x="2514574" y="8661324"/>
            <a:ext cx="4277568" cy="2978743"/>
          </a:xfrm>
          <a:custGeom>
            <a:avLst/>
            <a:gdLst/>
            <a:ahLst/>
            <a:cxnLst/>
            <a:rect l="l" t="t" r="r" b="b"/>
            <a:pathLst>
              <a:path w="4277568" h="2978743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096905" y="3925196"/>
            <a:ext cx="2854557" cy="2956698"/>
          </a:xfrm>
          <a:custGeom>
            <a:avLst/>
            <a:gdLst/>
            <a:ahLst/>
            <a:cxnLst/>
            <a:rect l="l" t="t" r="r" b="b"/>
            <a:pathLst>
              <a:path w="2854557" h="2956698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136496" y="8228619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413011" y="7395331"/>
            <a:ext cx="4539051" cy="4810170"/>
          </a:xfrm>
          <a:custGeom>
            <a:avLst/>
            <a:gdLst/>
            <a:ahLst/>
            <a:cxnLst/>
            <a:rect l="l" t="t" r="r" b="b"/>
            <a:pathLst>
              <a:path w="4539051" h="4810170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29695" y="4662240"/>
            <a:ext cx="2058395" cy="3339578"/>
          </a:xfrm>
          <a:custGeom>
            <a:avLst/>
            <a:gdLst/>
            <a:ahLst/>
            <a:cxnLst/>
            <a:rect l="l" t="t" r="r" b="b"/>
            <a:pathLst>
              <a:path w="2058395" h="3339578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428233" y="8762704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7096905" y="1028700"/>
            <a:ext cx="2886146" cy="2524065"/>
          </a:xfrm>
          <a:custGeom>
            <a:avLst/>
            <a:gdLst/>
            <a:ahLst/>
            <a:cxnLst/>
            <a:rect l="l" t="t" r="r" b="b"/>
            <a:pathLst>
              <a:path w="2886146" h="2524065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0696671" y="9261214"/>
            <a:ext cx="5352421" cy="2530235"/>
          </a:xfrm>
          <a:custGeom>
            <a:avLst/>
            <a:gdLst/>
            <a:ahLst/>
            <a:cxnLst/>
            <a:rect l="l" t="t" r="r" b="b"/>
            <a:pathLst>
              <a:path w="5352421" h="2530235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-417113" y="-1667348"/>
            <a:ext cx="2477977" cy="3577131"/>
          </a:xfrm>
          <a:custGeom>
            <a:avLst/>
            <a:gdLst/>
            <a:ahLst/>
            <a:cxnLst/>
            <a:rect l="l" t="t" r="r" b="b"/>
            <a:pathLst>
              <a:path w="2477977" h="3577131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060863" y="-1667348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4182716">
            <a:off x="5683694" y="-2327113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81395" y="-3285587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0684014" y="-1843014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608535" y="2160503"/>
            <a:ext cx="2001360" cy="2251018"/>
          </a:xfrm>
          <a:custGeom>
            <a:avLst/>
            <a:gdLst/>
            <a:ahLst/>
            <a:cxnLst/>
            <a:rect l="l" t="t" r="r" b="b"/>
            <a:pathLst>
              <a:path w="2001360" h="2251018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3302274" y="2716414"/>
            <a:ext cx="11683452" cy="174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42"/>
              </a:lnSpc>
            </a:pPr>
            <a:r>
              <a:rPr lang="en-US" sz="13518" spc="-270">
                <a:solidFill>
                  <a:srgbClr val="2B2B2B"/>
                </a:solidFill>
                <a:latin typeface="Fibre"/>
              </a:rPr>
              <a:t>T.T</a:t>
            </a:r>
          </a:p>
        </p:txBody>
      </p:sp>
      <p:sp>
        <p:nvSpPr>
          <p:cNvPr id="18" name="Freeform 18"/>
          <p:cNvSpPr/>
          <p:nvPr/>
        </p:nvSpPr>
        <p:spPr>
          <a:xfrm>
            <a:off x="6799021" y="2393138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904491" y="4768109"/>
            <a:ext cx="4479018" cy="1151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</a:pPr>
            <a:r>
              <a:rPr lang="en-US" sz="4700" spc="-94">
                <a:solidFill>
                  <a:srgbClr val="2B2B2B"/>
                </a:solidFill>
                <a:latin typeface="Fibre"/>
              </a:rPr>
              <a:t>Tear tRANSLATOR</a:t>
            </a:r>
          </a:p>
          <a:p>
            <a:pPr marL="0" lvl="0" indent="0" algn="ctr">
              <a:lnSpc>
                <a:spcPts val="4371"/>
              </a:lnSpc>
            </a:pPr>
            <a:endParaRPr lang="en-US" sz="4700" spc="-94">
              <a:solidFill>
                <a:srgbClr val="2B2B2B"/>
              </a:solidFill>
              <a:latin typeface="Fibre"/>
            </a:endParaRPr>
          </a:p>
        </p:txBody>
      </p:sp>
      <p:sp>
        <p:nvSpPr>
          <p:cNvPr id="20" name="Freeform 20"/>
          <p:cNvSpPr/>
          <p:nvPr/>
        </p:nvSpPr>
        <p:spPr>
          <a:xfrm rot="-10800000">
            <a:off x="10449021" y="2402663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6646332" y="5401140"/>
            <a:ext cx="4995337" cy="336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</a:pPr>
            <a:endParaRPr dirty="0"/>
          </a:p>
          <a:p>
            <a:pPr algn="ctr">
              <a:lnSpc>
                <a:spcPts val="4371"/>
              </a:lnSpc>
            </a:pPr>
            <a:r>
              <a:rPr lang="en-US" sz="4700" spc="-94" dirty="0">
                <a:solidFill>
                  <a:srgbClr val="2B2B2B"/>
                </a:solidFill>
                <a:latin typeface="Fibre"/>
              </a:rPr>
              <a:t>GDSC KOREA DAU</a:t>
            </a:r>
          </a:p>
          <a:p>
            <a:pPr algn="ctr">
              <a:lnSpc>
                <a:spcPts val="4371"/>
              </a:lnSpc>
            </a:pPr>
            <a:r>
              <a:rPr lang="en-US" sz="4700" spc="-94" dirty="0">
                <a:solidFill>
                  <a:srgbClr val="2B2B2B"/>
                </a:solidFill>
                <a:latin typeface="Fibre"/>
              </a:rPr>
              <a:t>BUMKU CHOI</a:t>
            </a:r>
          </a:p>
          <a:p>
            <a:pPr algn="ctr">
              <a:lnSpc>
                <a:spcPts val="4371"/>
              </a:lnSpc>
            </a:pPr>
            <a:r>
              <a:rPr lang="en-US" sz="4700" spc="-94" dirty="0">
                <a:solidFill>
                  <a:srgbClr val="2B2B2B"/>
                </a:solidFill>
                <a:latin typeface="Fibre"/>
              </a:rPr>
              <a:t>DAYEONG KANG</a:t>
            </a:r>
          </a:p>
          <a:p>
            <a:pPr algn="ctr">
              <a:lnSpc>
                <a:spcPts val="4371"/>
              </a:lnSpc>
            </a:pPr>
            <a:r>
              <a:rPr lang="en-US" sz="4700" spc="-94" dirty="0">
                <a:solidFill>
                  <a:srgbClr val="2B2B2B"/>
                </a:solidFill>
                <a:latin typeface="Fibre"/>
              </a:rPr>
              <a:t>HAJIN KIM</a:t>
            </a:r>
          </a:p>
          <a:p>
            <a:pPr marL="0" lvl="0" indent="0" algn="ctr">
              <a:lnSpc>
                <a:spcPts val="4371"/>
              </a:lnSpc>
            </a:pPr>
            <a:r>
              <a:rPr lang="en-US" sz="4700" spc="-94" dirty="0">
                <a:solidFill>
                  <a:srgbClr val="2B2B2B"/>
                </a:solidFill>
                <a:latin typeface="Fibre"/>
              </a:rPr>
              <a:t>HYEYOUNG KIM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4469" y="2667872"/>
            <a:ext cx="11683452" cy="174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42"/>
              </a:lnSpc>
            </a:pPr>
            <a:r>
              <a:rPr lang="en-US" sz="13518" spc="-270">
                <a:solidFill>
                  <a:srgbClr val="FAC919"/>
                </a:solidFill>
                <a:latin typeface="Fibre"/>
              </a:rPr>
              <a:t>T.T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4950" y="4646818"/>
            <a:ext cx="8340788" cy="403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sz="2999" spc="92" dirty="0">
                <a:solidFill>
                  <a:srgbClr val="2B2B2B"/>
                </a:solidFill>
                <a:latin typeface="210 어린아이"/>
              </a:rPr>
              <a:t>For parents,</a:t>
            </a:r>
          </a:p>
          <a:p>
            <a:pPr>
              <a:lnSpc>
                <a:spcPts val="4049"/>
              </a:lnSpc>
            </a:pPr>
            <a:r>
              <a:rPr lang="en-US" sz="2999" spc="92" dirty="0">
                <a:solidFill>
                  <a:srgbClr val="2B2B2B"/>
                </a:solidFill>
                <a:latin typeface="210 어린아이"/>
              </a:rPr>
              <a:t>who are new and only know how to soothe their crying child without knowing the reason and who are bewildered by their child's incessant crying.</a:t>
            </a:r>
          </a:p>
          <a:p>
            <a:pPr>
              <a:lnSpc>
                <a:spcPts val="4049"/>
              </a:lnSpc>
            </a:pPr>
            <a:endParaRPr lang="en-US" sz="2999" spc="92" dirty="0">
              <a:solidFill>
                <a:srgbClr val="2B2B2B"/>
              </a:solidFill>
              <a:latin typeface="210 어린아이"/>
            </a:endParaRPr>
          </a:p>
          <a:p>
            <a:pPr marL="0" lvl="0" indent="0">
              <a:lnSpc>
                <a:spcPts val="404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2B2B2B"/>
                </a:solidFill>
                <a:latin typeface="210 어린아이"/>
              </a:rPr>
              <a:t>Let's create an app that uses AI to analyze a baby's crying sounds to identify the cause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961163"/>
            <a:ext cx="6571467" cy="426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89"/>
              </a:lnSpc>
            </a:pPr>
            <a:r>
              <a:rPr lang="en-US" sz="8066" spc="-161" dirty="0">
                <a:solidFill>
                  <a:srgbClr val="2B2B2B"/>
                </a:solidFill>
                <a:latin typeface="Lazydog"/>
              </a:rPr>
              <a:t>Why is </a:t>
            </a:r>
          </a:p>
          <a:p>
            <a:pPr>
              <a:lnSpc>
                <a:spcPts val="8389"/>
              </a:lnSpc>
            </a:pPr>
            <a:r>
              <a:rPr lang="en-US" sz="8066" spc="-161" dirty="0">
                <a:solidFill>
                  <a:srgbClr val="2B2B2B"/>
                </a:solidFill>
                <a:latin typeface="Lazydog"/>
              </a:rPr>
              <a:t>my child crying?</a:t>
            </a:r>
          </a:p>
          <a:p>
            <a:pPr marL="0" lvl="0" indent="0">
              <a:lnSpc>
                <a:spcPts val="8389"/>
              </a:lnSpc>
            </a:pPr>
            <a:endParaRPr lang="en-US" sz="8066" spc="-161" dirty="0">
              <a:solidFill>
                <a:srgbClr val="2B2B2B"/>
              </a:solidFill>
              <a:latin typeface="Lazydog"/>
            </a:endParaRPr>
          </a:p>
        </p:txBody>
      </p:sp>
      <p:sp>
        <p:nvSpPr>
          <p:cNvPr id="5" name="Freeform 5"/>
          <p:cNvSpPr/>
          <p:nvPr/>
        </p:nvSpPr>
        <p:spPr>
          <a:xfrm rot="1737559">
            <a:off x="2318674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-1328922" y="8100335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7259300" y="698230"/>
            <a:ext cx="3198742" cy="2797445"/>
          </a:xfrm>
          <a:custGeom>
            <a:avLst/>
            <a:gdLst/>
            <a:ahLst/>
            <a:cxnLst/>
            <a:rect l="l" t="t" r="r" b="b"/>
            <a:pathLst>
              <a:path w="3198742" h="2797445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5561337" y="-1937162"/>
            <a:ext cx="2491650" cy="4103017"/>
          </a:xfrm>
          <a:custGeom>
            <a:avLst/>
            <a:gdLst/>
            <a:ahLst/>
            <a:cxnLst/>
            <a:rect l="l" t="t" r="r" b="b"/>
            <a:pathLst>
              <a:path w="2491650" h="4103017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74861" y="1901884"/>
            <a:ext cx="6483233" cy="6483233"/>
            <a:chOff x="0" y="0"/>
            <a:chExt cx="34823400" cy="34823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823400" cy="34823400"/>
            </a:xfrm>
            <a:custGeom>
              <a:avLst/>
              <a:gdLst/>
              <a:ahLst/>
              <a:cxnLst/>
              <a:rect l="l" t="t" r="r" b="b"/>
              <a:pathLst>
                <a:path w="34823400" h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1"/>
              <a:stretch>
                <a:fillRect l="-24626" r="-2462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4823400" cy="34823400"/>
            </a:xfrm>
            <a:custGeom>
              <a:avLst/>
              <a:gdLst/>
              <a:ahLst/>
              <a:cxnLst/>
              <a:rect l="l" t="t" r="r" b="b"/>
              <a:pathLst>
                <a:path w="34823400" h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908749" y="-3521026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1737559">
            <a:off x="-973962" y="8243230"/>
            <a:ext cx="4670260" cy="3252199"/>
          </a:xfrm>
          <a:custGeom>
            <a:avLst/>
            <a:gdLst/>
            <a:ahLst/>
            <a:cxnLst/>
            <a:rect l="l" t="t" r="r" b="b"/>
            <a:pathLst>
              <a:path w="4670260" h="3252199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00803" y="6591755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37889" y="6601280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97369" y="3423922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44969" y="3281047"/>
            <a:ext cx="6998061" cy="2561528"/>
            <a:chOff x="0" y="0"/>
            <a:chExt cx="2342659" cy="8574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403073"/>
            <a:ext cx="6998061" cy="2561528"/>
            <a:chOff x="0" y="0"/>
            <a:chExt cx="2342659" cy="8574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61239" y="6422123"/>
            <a:ext cx="6998061" cy="2561528"/>
            <a:chOff x="0" y="0"/>
            <a:chExt cx="2342659" cy="8574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437889" y="6712287"/>
            <a:ext cx="1981200" cy="19812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0" y="0"/>
                </a:moveTo>
                <a:lnTo>
                  <a:pt x="1981200" y="0"/>
                </a:lnTo>
                <a:lnTo>
                  <a:pt x="19812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81" b="-381"/>
            </a:stretch>
          </a:blipFill>
          <a:ln w="95250" cap="sq">
            <a:solidFill>
              <a:srgbClr val="DBAF1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191278" y="6693237"/>
            <a:ext cx="1981200" cy="19812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0" y="0"/>
                </a:moveTo>
                <a:lnTo>
                  <a:pt x="1981200" y="0"/>
                </a:lnTo>
                <a:lnTo>
                  <a:pt x="19812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81" b="-381"/>
            </a:stretch>
          </a:blipFill>
          <a:ln w="95250" cap="sq">
            <a:solidFill>
              <a:srgbClr val="DBAF1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5821620" y="3571211"/>
            <a:ext cx="1981200" cy="1981200"/>
          </a:xfrm>
          <a:custGeom>
            <a:avLst/>
            <a:gdLst/>
            <a:ahLst/>
            <a:cxnLst/>
            <a:rect l="l" t="t" r="r" b="b"/>
            <a:pathLst>
              <a:path w="1981200" h="1981200">
                <a:moveTo>
                  <a:pt x="0" y="0"/>
                </a:moveTo>
                <a:lnTo>
                  <a:pt x="1981200" y="0"/>
                </a:lnTo>
                <a:lnTo>
                  <a:pt x="19812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381" b="-381"/>
            </a:stretch>
          </a:blipFill>
          <a:ln w="95250" cap="sq">
            <a:solidFill>
              <a:srgbClr val="DBAF1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148571" y="419944"/>
            <a:ext cx="3990858" cy="293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6"/>
              </a:lnSpc>
            </a:pPr>
            <a:r>
              <a:rPr lang="en-US" sz="10958" spc="-219">
                <a:solidFill>
                  <a:srgbClr val="2B2B2B"/>
                </a:solidFill>
                <a:latin typeface="Fibre"/>
              </a:rPr>
              <a:t>target</a:t>
            </a:r>
          </a:p>
          <a:p>
            <a:pPr marL="0" lvl="0" indent="0" algn="ctr">
              <a:lnSpc>
                <a:spcPts val="11396"/>
              </a:lnSpc>
            </a:pPr>
            <a:r>
              <a:rPr lang="en-US" sz="10958" spc="-219">
                <a:solidFill>
                  <a:srgbClr val="2B2B2B"/>
                </a:solidFill>
                <a:latin typeface="Fibre"/>
              </a:rPr>
              <a:t>SDGs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79470" y="3490248"/>
            <a:ext cx="448691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2B2B2B"/>
                </a:solidFill>
                <a:latin typeface="210 어린아이"/>
              </a:rPr>
              <a:t>Cry Analysis can immediately reflect the needs of infants and toddlers to maintain a healthy life for infants and toddlers.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35056" y="7031374"/>
            <a:ext cx="452912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2B2B2B"/>
                </a:solidFill>
                <a:latin typeface="210 어린아이"/>
              </a:rPr>
              <a:t>An app that speeds up information acquisition for the information vulnerable.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81014" y="7031374"/>
            <a:ext cx="448691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2B2B2B"/>
                </a:solidFill>
                <a:latin typeface="210 어린아이"/>
              </a:rPr>
              <a:t>It can solve inter-floor and inter-wall noise that can be caused by a child's crying.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75706" y="343744"/>
            <a:ext cx="3990858" cy="293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6"/>
              </a:lnSpc>
            </a:pPr>
            <a:r>
              <a:rPr lang="en-US" sz="10958" spc="-219">
                <a:solidFill>
                  <a:srgbClr val="FFDB31"/>
                </a:solidFill>
                <a:latin typeface="Fibre"/>
              </a:rPr>
              <a:t>target</a:t>
            </a:r>
          </a:p>
          <a:p>
            <a:pPr marL="0" lvl="0" indent="0" algn="ctr">
              <a:lnSpc>
                <a:spcPts val="11396"/>
              </a:lnSpc>
            </a:pPr>
            <a:r>
              <a:rPr lang="en-US" sz="10958" spc="-219">
                <a:solidFill>
                  <a:srgbClr val="FFDB31"/>
                </a:solidFill>
                <a:latin typeface="Fibre"/>
              </a:rPr>
              <a:t>SDGs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213046" y="3185792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 rot="8621426">
            <a:off x="-1443073" y="1124447"/>
            <a:ext cx="2886146" cy="2524065"/>
          </a:xfrm>
          <a:custGeom>
            <a:avLst/>
            <a:gdLst/>
            <a:ahLst/>
            <a:cxnLst/>
            <a:rect l="l" t="t" r="r" b="b"/>
            <a:pathLst>
              <a:path w="2886146" h="2524065">
                <a:moveTo>
                  <a:pt x="0" y="0"/>
                </a:moveTo>
                <a:lnTo>
                  <a:pt x="2886146" y="0"/>
                </a:lnTo>
                <a:lnTo>
                  <a:pt x="2886146" y="2524066"/>
                </a:lnTo>
                <a:lnTo>
                  <a:pt x="0" y="25240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352811" y="8505557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9" y="0"/>
                </a:lnTo>
                <a:lnTo>
                  <a:pt x="2906489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547411" y="707580"/>
            <a:ext cx="166938" cy="9181615"/>
          </a:xfrm>
          <a:custGeom>
            <a:avLst/>
            <a:gdLst/>
            <a:ahLst/>
            <a:cxnLst/>
            <a:rect l="l" t="t" r="r" b="b"/>
            <a:pathLst>
              <a:path w="166938" h="9181615">
                <a:moveTo>
                  <a:pt x="0" y="0"/>
                </a:moveTo>
                <a:lnTo>
                  <a:pt x="166939" y="0"/>
                </a:lnTo>
                <a:lnTo>
                  <a:pt x="166939" y="9181615"/>
                </a:lnTo>
                <a:lnTo>
                  <a:pt x="0" y="9181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5481881" flipH="1">
            <a:off x="4516298" y="4665110"/>
            <a:ext cx="3542523" cy="2835753"/>
          </a:xfrm>
          <a:custGeom>
            <a:avLst/>
            <a:gdLst/>
            <a:ahLst/>
            <a:cxnLst/>
            <a:rect l="l" t="t" r="r" b="b"/>
            <a:pathLst>
              <a:path w="3542523" h="2835753">
                <a:moveTo>
                  <a:pt x="3542523" y="0"/>
                </a:moveTo>
                <a:lnTo>
                  <a:pt x="0" y="0"/>
                </a:lnTo>
                <a:lnTo>
                  <a:pt x="0" y="2835753"/>
                </a:lnTo>
                <a:lnTo>
                  <a:pt x="3542523" y="2835753"/>
                </a:lnTo>
                <a:lnTo>
                  <a:pt x="35425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772287" y="7303067"/>
            <a:ext cx="3086100" cy="1694059"/>
            <a:chOff x="0" y="0"/>
            <a:chExt cx="812800" cy="446172"/>
          </a:xfrm>
        </p:grpSpPr>
        <p:sp>
          <p:nvSpPr>
            <p:cNvPr id="7" name="Freeform 7"/>
            <p:cNvSpPr/>
            <p:nvPr/>
          </p:nvSpPr>
          <p:spPr>
            <a:xfrm>
              <a:off x="34113" y="0"/>
              <a:ext cx="744574" cy="446172"/>
            </a:xfrm>
            <a:custGeom>
              <a:avLst/>
              <a:gdLst/>
              <a:ahLst/>
              <a:cxnLst/>
              <a:rect l="l" t="t" r="r" b="b"/>
              <a:pathLst>
                <a:path w="744574" h="446172">
                  <a:moveTo>
                    <a:pt x="274450" y="0"/>
                  </a:moveTo>
                  <a:lnTo>
                    <a:pt x="673324" y="0"/>
                  </a:lnTo>
                  <a:cubicBezTo>
                    <a:pt x="696381" y="0"/>
                    <a:pt x="717858" y="11720"/>
                    <a:pt x="730334" y="31110"/>
                  </a:cubicBezTo>
                  <a:cubicBezTo>
                    <a:pt x="742809" y="50501"/>
                    <a:pt x="744574" y="74903"/>
                    <a:pt x="735017" y="95887"/>
                  </a:cubicBezTo>
                  <a:lnTo>
                    <a:pt x="619157" y="350285"/>
                  </a:lnTo>
                  <a:cubicBezTo>
                    <a:pt x="592558" y="408688"/>
                    <a:pt x="534298" y="446172"/>
                    <a:pt x="470124" y="446172"/>
                  </a:cubicBezTo>
                  <a:lnTo>
                    <a:pt x="71250" y="446172"/>
                  </a:lnTo>
                  <a:cubicBezTo>
                    <a:pt x="48193" y="446172"/>
                    <a:pt x="26716" y="434452"/>
                    <a:pt x="14240" y="415061"/>
                  </a:cubicBezTo>
                  <a:cubicBezTo>
                    <a:pt x="1765" y="395671"/>
                    <a:pt x="0" y="371268"/>
                    <a:pt x="9557" y="350285"/>
                  </a:cubicBezTo>
                  <a:lnTo>
                    <a:pt x="125417" y="95887"/>
                  </a:lnTo>
                  <a:cubicBezTo>
                    <a:pt x="152016" y="37484"/>
                    <a:pt x="210276" y="0"/>
                    <a:pt x="274450" y="0"/>
                  </a:cubicBezTo>
                  <a:close/>
                </a:path>
              </a:pathLst>
            </a:custGeom>
            <a:solidFill>
              <a:srgbClr val="BFE4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9525"/>
              <a:ext cx="609600" cy="455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3642935" y="6544513"/>
            <a:ext cx="1315231" cy="392178"/>
          </a:xfrm>
          <a:custGeom>
            <a:avLst/>
            <a:gdLst/>
            <a:ahLst/>
            <a:cxnLst/>
            <a:rect l="l" t="t" r="r" b="b"/>
            <a:pathLst>
              <a:path w="1315231" h="392178">
                <a:moveTo>
                  <a:pt x="0" y="0"/>
                </a:moveTo>
                <a:lnTo>
                  <a:pt x="1315231" y="0"/>
                </a:lnTo>
                <a:lnTo>
                  <a:pt x="1315231" y="392178"/>
                </a:lnTo>
                <a:lnTo>
                  <a:pt x="0" y="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704922" y="4926359"/>
            <a:ext cx="3118925" cy="1489177"/>
          </a:xfrm>
          <a:custGeom>
            <a:avLst/>
            <a:gdLst/>
            <a:ahLst/>
            <a:cxnLst/>
            <a:rect l="l" t="t" r="r" b="b"/>
            <a:pathLst>
              <a:path w="3118925" h="1489177">
                <a:moveTo>
                  <a:pt x="0" y="0"/>
                </a:moveTo>
                <a:lnTo>
                  <a:pt x="3118925" y="0"/>
                </a:lnTo>
                <a:lnTo>
                  <a:pt x="3118925" y="1489177"/>
                </a:lnTo>
                <a:lnTo>
                  <a:pt x="0" y="1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344084" y="714931"/>
            <a:ext cx="166938" cy="9181615"/>
          </a:xfrm>
          <a:custGeom>
            <a:avLst/>
            <a:gdLst/>
            <a:ahLst/>
            <a:cxnLst/>
            <a:rect l="l" t="t" r="r" b="b"/>
            <a:pathLst>
              <a:path w="166938" h="9181615">
                <a:moveTo>
                  <a:pt x="0" y="0"/>
                </a:moveTo>
                <a:lnTo>
                  <a:pt x="166939" y="0"/>
                </a:lnTo>
                <a:lnTo>
                  <a:pt x="166939" y="9181615"/>
                </a:lnTo>
                <a:lnTo>
                  <a:pt x="0" y="9181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44731" y="3823119"/>
            <a:ext cx="2196745" cy="1889201"/>
          </a:xfrm>
          <a:custGeom>
            <a:avLst/>
            <a:gdLst/>
            <a:ahLst/>
            <a:cxnLst/>
            <a:rect l="l" t="t" r="r" b="b"/>
            <a:pathLst>
              <a:path w="2196745" h="1889201">
                <a:moveTo>
                  <a:pt x="0" y="0"/>
                </a:moveTo>
                <a:lnTo>
                  <a:pt x="2196746" y="0"/>
                </a:lnTo>
                <a:lnTo>
                  <a:pt x="2196746" y="1889201"/>
                </a:lnTo>
                <a:lnTo>
                  <a:pt x="0" y="18892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1548837">
            <a:off x="1086072" y="5081704"/>
            <a:ext cx="1254365" cy="1458564"/>
          </a:xfrm>
          <a:custGeom>
            <a:avLst/>
            <a:gdLst/>
            <a:ahLst/>
            <a:cxnLst/>
            <a:rect l="l" t="t" r="r" b="b"/>
            <a:pathLst>
              <a:path w="1254365" h="1458564">
                <a:moveTo>
                  <a:pt x="0" y="0"/>
                </a:moveTo>
                <a:lnTo>
                  <a:pt x="1254365" y="0"/>
                </a:lnTo>
                <a:lnTo>
                  <a:pt x="1254365" y="1458564"/>
                </a:lnTo>
                <a:lnTo>
                  <a:pt x="0" y="145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3642935" y="4452034"/>
            <a:ext cx="1315231" cy="392178"/>
          </a:xfrm>
          <a:custGeom>
            <a:avLst/>
            <a:gdLst/>
            <a:ahLst/>
            <a:cxnLst/>
            <a:rect l="l" t="t" r="r" b="b"/>
            <a:pathLst>
              <a:path w="1315231" h="392178">
                <a:moveTo>
                  <a:pt x="0" y="0"/>
                </a:moveTo>
                <a:lnTo>
                  <a:pt x="1315231" y="0"/>
                </a:lnTo>
                <a:lnTo>
                  <a:pt x="1315231" y="392178"/>
                </a:lnTo>
                <a:lnTo>
                  <a:pt x="0" y="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2314463" y="2450387"/>
            <a:ext cx="3822050" cy="1970236"/>
          </a:xfrm>
          <a:custGeom>
            <a:avLst/>
            <a:gdLst/>
            <a:ahLst/>
            <a:cxnLst/>
            <a:rect l="l" t="t" r="r" b="b"/>
            <a:pathLst>
              <a:path w="3822050" h="1970236">
                <a:moveTo>
                  <a:pt x="0" y="0"/>
                </a:moveTo>
                <a:lnTo>
                  <a:pt x="3822050" y="0"/>
                </a:lnTo>
                <a:lnTo>
                  <a:pt x="3822050" y="1970236"/>
                </a:lnTo>
                <a:lnTo>
                  <a:pt x="0" y="19702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515770" y="4862320"/>
            <a:ext cx="1854669" cy="222560"/>
          </a:xfrm>
          <a:custGeom>
            <a:avLst/>
            <a:gdLst/>
            <a:ahLst/>
            <a:cxnLst/>
            <a:rect l="l" t="t" r="r" b="b"/>
            <a:pathLst>
              <a:path w="1854669" h="222560">
                <a:moveTo>
                  <a:pt x="0" y="0"/>
                </a:moveTo>
                <a:lnTo>
                  <a:pt x="1854669" y="0"/>
                </a:lnTo>
                <a:lnTo>
                  <a:pt x="1854669" y="222560"/>
                </a:lnTo>
                <a:lnTo>
                  <a:pt x="0" y="2225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7821387" y="7596463"/>
            <a:ext cx="3413667" cy="1873870"/>
            <a:chOff x="0" y="0"/>
            <a:chExt cx="812800" cy="446172"/>
          </a:xfrm>
        </p:grpSpPr>
        <p:sp>
          <p:nvSpPr>
            <p:cNvPr id="18" name="Freeform 18"/>
            <p:cNvSpPr/>
            <p:nvPr/>
          </p:nvSpPr>
          <p:spPr>
            <a:xfrm>
              <a:off x="30840" y="0"/>
              <a:ext cx="751120" cy="446172"/>
            </a:xfrm>
            <a:custGeom>
              <a:avLst/>
              <a:gdLst/>
              <a:ahLst/>
              <a:cxnLst/>
              <a:rect l="l" t="t" r="r" b="b"/>
              <a:pathLst>
                <a:path w="751120" h="446172">
                  <a:moveTo>
                    <a:pt x="267613" y="0"/>
                  </a:moveTo>
                  <a:lnTo>
                    <a:pt x="686707" y="0"/>
                  </a:lnTo>
                  <a:cubicBezTo>
                    <a:pt x="707552" y="0"/>
                    <a:pt x="726968" y="10595"/>
                    <a:pt x="738246" y="28125"/>
                  </a:cubicBezTo>
                  <a:cubicBezTo>
                    <a:pt x="749525" y="45655"/>
                    <a:pt x="751120" y="67716"/>
                    <a:pt x="742481" y="86686"/>
                  </a:cubicBezTo>
                  <a:lnTo>
                    <a:pt x="618239" y="359486"/>
                  </a:lnTo>
                  <a:cubicBezTo>
                    <a:pt x="594193" y="412284"/>
                    <a:pt x="541524" y="446172"/>
                    <a:pt x="483507" y="446172"/>
                  </a:cubicBezTo>
                  <a:lnTo>
                    <a:pt x="64413" y="446172"/>
                  </a:lnTo>
                  <a:cubicBezTo>
                    <a:pt x="43568" y="446172"/>
                    <a:pt x="24152" y="435577"/>
                    <a:pt x="12874" y="418047"/>
                  </a:cubicBezTo>
                  <a:cubicBezTo>
                    <a:pt x="1595" y="400517"/>
                    <a:pt x="0" y="378456"/>
                    <a:pt x="8639" y="359486"/>
                  </a:cubicBezTo>
                  <a:lnTo>
                    <a:pt x="132881" y="86686"/>
                  </a:lnTo>
                  <a:cubicBezTo>
                    <a:pt x="156927" y="33887"/>
                    <a:pt x="209596" y="0"/>
                    <a:pt x="267613" y="0"/>
                  </a:cubicBezTo>
                  <a:close/>
                </a:path>
              </a:pathLst>
            </a:custGeom>
            <a:solidFill>
              <a:srgbClr val="BFE4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9525"/>
              <a:ext cx="609600" cy="455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5400000">
            <a:off x="8831116" y="6814776"/>
            <a:ext cx="1315231" cy="392178"/>
          </a:xfrm>
          <a:custGeom>
            <a:avLst/>
            <a:gdLst/>
            <a:ahLst/>
            <a:cxnLst/>
            <a:rect l="l" t="t" r="r" b="b"/>
            <a:pathLst>
              <a:path w="1315231" h="392178">
                <a:moveTo>
                  <a:pt x="0" y="0"/>
                </a:moveTo>
                <a:lnTo>
                  <a:pt x="1315231" y="0"/>
                </a:lnTo>
                <a:lnTo>
                  <a:pt x="1315231" y="392178"/>
                </a:lnTo>
                <a:lnTo>
                  <a:pt x="0" y="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7604938" y="5088167"/>
            <a:ext cx="3606505" cy="1652435"/>
          </a:xfrm>
          <a:custGeom>
            <a:avLst/>
            <a:gdLst/>
            <a:ahLst/>
            <a:cxnLst/>
            <a:rect l="l" t="t" r="r" b="b"/>
            <a:pathLst>
              <a:path w="3606505" h="1652435">
                <a:moveTo>
                  <a:pt x="0" y="0"/>
                </a:moveTo>
                <a:lnTo>
                  <a:pt x="3606506" y="0"/>
                </a:lnTo>
                <a:lnTo>
                  <a:pt x="3606506" y="1652435"/>
                </a:lnTo>
                <a:lnTo>
                  <a:pt x="0" y="165243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 rot="5400000">
            <a:off x="8831116" y="4452034"/>
            <a:ext cx="1315231" cy="392178"/>
          </a:xfrm>
          <a:custGeom>
            <a:avLst/>
            <a:gdLst/>
            <a:ahLst/>
            <a:cxnLst/>
            <a:rect l="l" t="t" r="r" b="b"/>
            <a:pathLst>
              <a:path w="1315231" h="392178">
                <a:moveTo>
                  <a:pt x="0" y="0"/>
                </a:moveTo>
                <a:lnTo>
                  <a:pt x="1315231" y="0"/>
                </a:lnTo>
                <a:lnTo>
                  <a:pt x="1315231" y="392178"/>
                </a:lnTo>
                <a:lnTo>
                  <a:pt x="0" y="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7872339" y="2766793"/>
            <a:ext cx="3118925" cy="1489177"/>
          </a:xfrm>
          <a:custGeom>
            <a:avLst/>
            <a:gdLst/>
            <a:ahLst/>
            <a:cxnLst/>
            <a:rect l="l" t="t" r="r" b="b"/>
            <a:pathLst>
              <a:path w="3118925" h="1489177">
                <a:moveTo>
                  <a:pt x="0" y="0"/>
                </a:moveTo>
                <a:lnTo>
                  <a:pt x="3118925" y="0"/>
                </a:lnTo>
                <a:lnTo>
                  <a:pt x="3118925" y="1489177"/>
                </a:lnTo>
                <a:lnTo>
                  <a:pt x="0" y="1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352575" y="5143500"/>
            <a:ext cx="3787368" cy="1952357"/>
          </a:xfrm>
          <a:custGeom>
            <a:avLst/>
            <a:gdLst/>
            <a:ahLst/>
            <a:cxnLst/>
            <a:rect l="l" t="t" r="r" b="b"/>
            <a:pathLst>
              <a:path w="3787368" h="1952357">
                <a:moveTo>
                  <a:pt x="0" y="0"/>
                </a:moveTo>
                <a:lnTo>
                  <a:pt x="3787368" y="0"/>
                </a:lnTo>
                <a:lnTo>
                  <a:pt x="3787368" y="1952357"/>
                </a:lnTo>
                <a:lnTo>
                  <a:pt x="0" y="195235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 rot="5400000">
            <a:off x="14548200" y="4415106"/>
            <a:ext cx="1315231" cy="392178"/>
          </a:xfrm>
          <a:custGeom>
            <a:avLst/>
            <a:gdLst/>
            <a:ahLst/>
            <a:cxnLst/>
            <a:rect l="l" t="t" r="r" b="b"/>
            <a:pathLst>
              <a:path w="1315231" h="392178">
                <a:moveTo>
                  <a:pt x="0" y="0"/>
                </a:moveTo>
                <a:lnTo>
                  <a:pt x="1315231" y="0"/>
                </a:lnTo>
                <a:lnTo>
                  <a:pt x="1315231" y="392178"/>
                </a:lnTo>
                <a:lnTo>
                  <a:pt x="0" y="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3412154" y="2611099"/>
            <a:ext cx="3359434" cy="1604011"/>
          </a:xfrm>
          <a:custGeom>
            <a:avLst/>
            <a:gdLst/>
            <a:ahLst/>
            <a:cxnLst/>
            <a:rect l="l" t="t" r="r" b="b"/>
            <a:pathLst>
              <a:path w="3359434" h="1604011">
                <a:moveTo>
                  <a:pt x="0" y="0"/>
                </a:moveTo>
                <a:lnTo>
                  <a:pt x="3359434" y="0"/>
                </a:lnTo>
                <a:lnTo>
                  <a:pt x="3359434" y="1604011"/>
                </a:lnTo>
                <a:lnTo>
                  <a:pt x="0" y="16040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2105034" y="2199199"/>
            <a:ext cx="1135189" cy="1135189"/>
          </a:xfrm>
          <a:custGeom>
            <a:avLst/>
            <a:gdLst/>
            <a:ahLst/>
            <a:cxnLst/>
            <a:rect l="l" t="t" r="r" b="b"/>
            <a:pathLst>
              <a:path w="1135189" h="1135189">
                <a:moveTo>
                  <a:pt x="0" y="0"/>
                </a:moveTo>
                <a:lnTo>
                  <a:pt x="1135190" y="0"/>
                </a:lnTo>
                <a:lnTo>
                  <a:pt x="1135190" y="1135189"/>
                </a:lnTo>
                <a:lnTo>
                  <a:pt x="0" y="11351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2784980" y="2199199"/>
            <a:ext cx="1135189" cy="1135189"/>
          </a:xfrm>
          <a:custGeom>
            <a:avLst/>
            <a:gdLst/>
            <a:ahLst/>
            <a:cxnLst/>
            <a:rect l="l" t="t" r="r" b="b"/>
            <a:pathLst>
              <a:path w="1135189" h="1135189">
                <a:moveTo>
                  <a:pt x="0" y="0"/>
                </a:moveTo>
                <a:lnTo>
                  <a:pt x="1135190" y="0"/>
                </a:lnTo>
                <a:lnTo>
                  <a:pt x="1135190" y="1135189"/>
                </a:lnTo>
                <a:lnTo>
                  <a:pt x="0" y="11351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7426664" y="2199199"/>
            <a:ext cx="1108854" cy="1108854"/>
          </a:xfrm>
          <a:custGeom>
            <a:avLst/>
            <a:gdLst/>
            <a:ahLst/>
            <a:cxnLst/>
            <a:rect l="l" t="t" r="r" b="b"/>
            <a:pathLst>
              <a:path w="1108854" h="1108854">
                <a:moveTo>
                  <a:pt x="0" y="0"/>
                </a:moveTo>
                <a:lnTo>
                  <a:pt x="1108853" y="0"/>
                </a:lnTo>
                <a:lnTo>
                  <a:pt x="1108853" y="1108853"/>
                </a:lnTo>
                <a:lnTo>
                  <a:pt x="0" y="110885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2704922" y="7302195"/>
            <a:ext cx="3220828" cy="158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4199">
                <a:solidFill>
                  <a:srgbClr val="303030"/>
                </a:solidFill>
                <a:latin typeface="Lazydog"/>
              </a:rPr>
              <a:t>FILE</a:t>
            </a:r>
          </a:p>
          <a:p>
            <a:pPr algn="ctr">
              <a:lnSpc>
                <a:spcPts val="6383"/>
              </a:lnSpc>
            </a:pPr>
            <a:r>
              <a:rPr lang="en-US" sz="4199">
                <a:solidFill>
                  <a:srgbClr val="303030"/>
                </a:solidFill>
                <a:latin typeface="Lazydog"/>
              </a:rPr>
              <a:t>SEND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53971" y="5272597"/>
            <a:ext cx="3220828" cy="77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4199">
                <a:solidFill>
                  <a:srgbClr val="303030"/>
                </a:solidFill>
                <a:latin typeface="Lazydog"/>
              </a:rPr>
              <a:t>RECORD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04922" y="2697980"/>
            <a:ext cx="3220828" cy="1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Flutter</a:t>
            </a:r>
          </a:p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APP START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5034" y="1104900"/>
            <a:ext cx="3015282" cy="8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4"/>
              </a:lnSpc>
            </a:pPr>
            <a:r>
              <a:rPr lang="en-US" sz="6253" spc="-125">
                <a:solidFill>
                  <a:srgbClr val="2B2B2B"/>
                </a:solidFill>
                <a:latin typeface="Fibre"/>
              </a:rPr>
              <a:t>fRONTEND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81091" y="1104900"/>
            <a:ext cx="3015282" cy="8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4"/>
              </a:lnSpc>
            </a:pPr>
            <a:r>
              <a:rPr lang="en-US" sz="6253" spc="-125">
                <a:solidFill>
                  <a:srgbClr val="2B2B2B"/>
                </a:solidFill>
                <a:latin typeface="Fibre"/>
              </a:rPr>
              <a:t>BackEND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2575" y="1104900"/>
            <a:ext cx="3015282" cy="8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4"/>
              </a:lnSpc>
            </a:pPr>
            <a:r>
              <a:rPr lang="en-US" sz="6253" spc="-125">
                <a:solidFill>
                  <a:srgbClr val="2B2B2B"/>
                </a:solidFill>
                <a:latin typeface="Fibre"/>
              </a:rPr>
              <a:t>AI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-167310" y="4296798"/>
            <a:ext cx="3220828" cy="77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3"/>
              </a:lnSpc>
            </a:pPr>
            <a:r>
              <a:rPr lang="en-US" sz="4199">
                <a:solidFill>
                  <a:srgbClr val="303030"/>
                </a:solidFill>
                <a:latin typeface="Lazydog"/>
              </a:rPr>
              <a:t>CRYING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21387" y="2757890"/>
            <a:ext cx="3220828" cy="1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Flask</a:t>
            </a:r>
          </a:p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response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72339" y="5160893"/>
            <a:ext cx="3220828" cy="1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Using</a:t>
            </a:r>
          </a:p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Data</a:t>
            </a:r>
          </a:p>
        </p:txBody>
      </p:sp>
      <p:sp>
        <p:nvSpPr>
          <p:cNvPr id="39" name="Freeform 39"/>
          <p:cNvSpPr/>
          <p:nvPr/>
        </p:nvSpPr>
        <p:spPr>
          <a:xfrm rot="6440224" flipH="1">
            <a:off x="10796632" y="4284094"/>
            <a:ext cx="2460285" cy="1969432"/>
          </a:xfrm>
          <a:custGeom>
            <a:avLst/>
            <a:gdLst/>
            <a:ahLst/>
            <a:cxnLst/>
            <a:rect l="l" t="t" r="r" b="b"/>
            <a:pathLst>
              <a:path w="2460285" h="1969432">
                <a:moveTo>
                  <a:pt x="2460285" y="0"/>
                </a:moveTo>
                <a:lnTo>
                  <a:pt x="0" y="0"/>
                </a:lnTo>
                <a:lnTo>
                  <a:pt x="0" y="1969432"/>
                </a:lnTo>
                <a:lnTo>
                  <a:pt x="2460285" y="1969432"/>
                </a:lnTo>
                <a:lnTo>
                  <a:pt x="24602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7981091" y="7554181"/>
            <a:ext cx="3220828" cy="1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303030"/>
                </a:solidFill>
                <a:latin typeface="Lazydog"/>
              </a:rPr>
              <a:t>save as</a:t>
            </a:r>
          </a:p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303030"/>
                </a:solidFill>
                <a:latin typeface="Lazydog"/>
              </a:rPr>
              <a:t>training</a:t>
            </a:r>
          </a:p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303030"/>
                </a:solidFill>
                <a:latin typeface="Lazydog"/>
              </a:rPr>
              <a:t>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471932" y="2809613"/>
            <a:ext cx="3220828" cy="12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7"/>
              </a:lnSpc>
            </a:pPr>
            <a:r>
              <a:rPr lang="en-US" sz="3399">
                <a:solidFill>
                  <a:srgbClr val="303030"/>
                </a:solidFill>
                <a:latin typeface="Lazydog"/>
              </a:rPr>
              <a:t>inference</a:t>
            </a:r>
          </a:p>
          <a:p>
            <a:pPr algn="ctr">
              <a:lnSpc>
                <a:spcPts val="5167"/>
              </a:lnSpc>
            </a:pPr>
            <a:r>
              <a:rPr lang="en-US" sz="3399">
                <a:solidFill>
                  <a:srgbClr val="303030"/>
                </a:solidFill>
                <a:latin typeface="Lazydog"/>
              </a:rPr>
              <a:t>crying reason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213571" y="5366187"/>
            <a:ext cx="4045729" cy="1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provide</a:t>
            </a:r>
          </a:p>
          <a:p>
            <a:pPr algn="ctr">
              <a:lnSpc>
                <a:spcPts val="5623"/>
              </a:lnSpc>
            </a:pPr>
            <a:r>
              <a:rPr lang="en-US" sz="3699">
                <a:solidFill>
                  <a:srgbClr val="303030"/>
                </a:solidFill>
                <a:latin typeface="Lazydog"/>
              </a:rPr>
              <a:t>crying reason</a:t>
            </a:r>
          </a:p>
        </p:txBody>
      </p:sp>
      <p:sp>
        <p:nvSpPr>
          <p:cNvPr id="43" name="Freeform 43"/>
          <p:cNvSpPr/>
          <p:nvPr/>
        </p:nvSpPr>
        <p:spPr>
          <a:xfrm rot="5400000">
            <a:off x="12280676" y="-1918367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7" y="0"/>
                </a:lnTo>
                <a:lnTo>
                  <a:pt x="2262957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-692243" y="-1362885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 rot="1737559">
            <a:off x="3507229" y="8841638"/>
            <a:ext cx="4277568" cy="2978743"/>
          </a:xfrm>
          <a:custGeom>
            <a:avLst/>
            <a:gdLst/>
            <a:ahLst/>
            <a:cxnLst/>
            <a:rect l="l" t="t" r="r" b="b"/>
            <a:pathLst>
              <a:path w="4277568" h="2978743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8704" y="-3236984"/>
            <a:ext cx="3554807" cy="5131612"/>
          </a:xfrm>
          <a:custGeom>
            <a:avLst/>
            <a:gdLst/>
            <a:ahLst/>
            <a:cxnLst/>
            <a:rect l="l" t="t" r="r" b="b"/>
            <a:pathLst>
              <a:path w="3554807" h="5131612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503353" y="2377331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4182716">
            <a:off x="16663466" y="7802025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259300" y="4754150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737559">
            <a:off x="1159713" y="8845184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003287" y="-481992"/>
            <a:ext cx="2781341" cy="2859323"/>
          </a:xfrm>
          <a:custGeom>
            <a:avLst/>
            <a:gdLst/>
            <a:ahLst/>
            <a:cxnLst/>
            <a:rect l="l" t="t" r="r" b="b"/>
            <a:pathLst>
              <a:path w="2781341" h="2859323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547019" y="1454162"/>
            <a:ext cx="9193961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61">
                <a:solidFill>
                  <a:srgbClr val="2B2B2B"/>
                </a:solidFill>
                <a:latin typeface="Quicksand Semi-Bold"/>
              </a:rPr>
              <a:t>Let's take a look at the actual service together!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3814" y="535156"/>
            <a:ext cx="6680372" cy="11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?Simulation</a:t>
            </a:r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t="3997"/>
          <a:stretch>
            <a:fillRect/>
          </a:stretch>
        </p:blipFill>
        <p:spPr>
          <a:xfrm>
            <a:off x="7242742" y="2063308"/>
            <a:ext cx="3802516" cy="7900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24142" y="3290364"/>
            <a:ext cx="4494794" cy="3031943"/>
          </a:xfrm>
          <a:custGeom>
            <a:avLst/>
            <a:gdLst/>
            <a:ahLst/>
            <a:cxnLst/>
            <a:rect l="l" t="t" r="r" b="b"/>
            <a:pathLst>
              <a:path w="4494794" h="3031943">
                <a:moveTo>
                  <a:pt x="0" y="0"/>
                </a:moveTo>
                <a:lnTo>
                  <a:pt x="4494794" y="0"/>
                </a:lnTo>
                <a:lnTo>
                  <a:pt x="4494794" y="3031943"/>
                </a:lnTo>
                <a:lnTo>
                  <a:pt x="0" y="303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41792" y="681051"/>
            <a:ext cx="4494794" cy="2508913"/>
          </a:xfrm>
          <a:custGeom>
            <a:avLst/>
            <a:gdLst/>
            <a:ahLst/>
            <a:cxnLst/>
            <a:rect l="l" t="t" r="r" b="b"/>
            <a:pathLst>
              <a:path w="4494794" h="2508913">
                <a:moveTo>
                  <a:pt x="0" y="0"/>
                </a:moveTo>
                <a:lnTo>
                  <a:pt x="4494795" y="0"/>
                </a:lnTo>
                <a:lnTo>
                  <a:pt x="4494795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24142" y="6455657"/>
            <a:ext cx="4442719" cy="3150292"/>
          </a:xfrm>
          <a:custGeom>
            <a:avLst/>
            <a:gdLst/>
            <a:ahLst/>
            <a:cxnLst/>
            <a:rect l="l" t="t" r="r" b="b"/>
            <a:pathLst>
              <a:path w="4442719" h="3150292">
                <a:moveTo>
                  <a:pt x="0" y="0"/>
                </a:moveTo>
                <a:lnTo>
                  <a:pt x="4442719" y="0"/>
                </a:lnTo>
                <a:lnTo>
                  <a:pt x="4442719" y="3150292"/>
                </a:lnTo>
                <a:lnTo>
                  <a:pt x="0" y="315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669064" y="681051"/>
            <a:ext cx="4494794" cy="2508913"/>
          </a:xfrm>
          <a:custGeom>
            <a:avLst/>
            <a:gdLst/>
            <a:ahLst/>
            <a:cxnLst/>
            <a:rect l="l" t="t" r="r" b="b"/>
            <a:pathLst>
              <a:path w="4494794" h="2508913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669064" y="3290364"/>
            <a:ext cx="4494794" cy="3031943"/>
          </a:xfrm>
          <a:custGeom>
            <a:avLst/>
            <a:gdLst/>
            <a:ahLst/>
            <a:cxnLst/>
            <a:rect l="l" t="t" r="r" b="b"/>
            <a:pathLst>
              <a:path w="4494794" h="3031943">
                <a:moveTo>
                  <a:pt x="0" y="0"/>
                </a:moveTo>
                <a:lnTo>
                  <a:pt x="4494794" y="0"/>
                </a:lnTo>
                <a:lnTo>
                  <a:pt x="4494794" y="3031943"/>
                </a:lnTo>
                <a:lnTo>
                  <a:pt x="0" y="303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656338" y="3692898"/>
            <a:ext cx="4975325" cy="171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</a:rPr>
              <a:t>Expected</a:t>
            </a:r>
          </a:p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</a:rPr>
              <a:t>values</a:t>
            </a:r>
          </a:p>
        </p:txBody>
      </p:sp>
      <p:sp>
        <p:nvSpPr>
          <p:cNvPr id="9" name="Freeform 9"/>
          <p:cNvSpPr/>
          <p:nvPr/>
        </p:nvSpPr>
        <p:spPr>
          <a:xfrm rot="-1798045">
            <a:off x="11055443" y="2726655"/>
            <a:ext cx="1287540" cy="581591"/>
          </a:xfrm>
          <a:custGeom>
            <a:avLst/>
            <a:gdLst/>
            <a:ahLst/>
            <a:cxnLst/>
            <a:rect l="l" t="t" r="r" b="b"/>
            <a:pathLst>
              <a:path w="1287540" h="581591">
                <a:moveTo>
                  <a:pt x="0" y="0"/>
                </a:moveTo>
                <a:lnTo>
                  <a:pt x="1287541" y="0"/>
                </a:lnTo>
                <a:lnTo>
                  <a:pt x="1287541" y="581591"/>
                </a:lnTo>
                <a:lnTo>
                  <a:pt x="0" y="581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9069146">
            <a:off x="5990021" y="6943312"/>
            <a:ext cx="1214060" cy="548399"/>
          </a:xfrm>
          <a:custGeom>
            <a:avLst/>
            <a:gdLst/>
            <a:ahLst/>
            <a:cxnLst/>
            <a:rect l="l" t="t" r="r" b="b"/>
            <a:pathLst>
              <a:path w="1214060" h="548399">
                <a:moveTo>
                  <a:pt x="0" y="0"/>
                </a:moveTo>
                <a:lnTo>
                  <a:pt x="1214060" y="0"/>
                </a:lnTo>
                <a:lnTo>
                  <a:pt x="1214060" y="548400"/>
                </a:lnTo>
                <a:lnTo>
                  <a:pt x="0" y="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9093014" flipV="1">
            <a:off x="5960059" y="2691202"/>
            <a:ext cx="1273984" cy="634598"/>
          </a:xfrm>
          <a:custGeom>
            <a:avLst/>
            <a:gdLst/>
            <a:ahLst/>
            <a:cxnLst/>
            <a:rect l="l" t="t" r="r" b="b"/>
            <a:pathLst>
              <a:path w="1273984" h="634598">
                <a:moveTo>
                  <a:pt x="0" y="634598"/>
                </a:moveTo>
                <a:lnTo>
                  <a:pt x="1273984" y="634598"/>
                </a:lnTo>
                <a:lnTo>
                  <a:pt x="1273984" y="0"/>
                </a:lnTo>
                <a:lnTo>
                  <a:pt x="0" y="0"/>
                </a:lnTo>
                <a:lnTo>
                  <a:pt x="0" y="63459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1820569" flipV="1">
            <a:off x="11093924" y="6996043"/>
            <a:ext cx="1206953" cy="601209"/>
          </a:xfrm>
          <a:custGeom>
            <a:avLst/>
            <a:gdLst/>
            <a:ahLst/>
            <a:cxnLst/>
            <a:rect l="l" t="t" r="r" b="b"/>
            <a:pathLst>
              <a:path w="1206953" h="601209">
                <a:moveTo>
                  <a:pt x="0" y="601209"/>
                </a:moveTo>
                <a:lnTo>
                  <a:pt x="1206953" y="601209"/>
                </a:lnTo>
                <a:lnTo>
                  <a:pt x="1206953" y="0"/>
                </a:lnTo>
                <a:lnTo>
                  <a:pt x="0" y="0"/>
                </a:lnTo>
                <a:lnTo>
                  <a:pt x="0" y="60120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2669064" y="6455657"/>
            <a:ext cx="4442719" cy="3150292"/>
          </a:xfrm>
          <a:custGeom>
            <a:avLst/>
            <a:gdLst/>
            <a:ahLst/>
            <a:cxnLst/>
            <a:rect l="l" t="t" r="r" b="b"/>
            <a:pathLst>
              <a:path w="4442719" h="3150292">
                <a:moveTo>
                  <a:pt x="0" y="0"/>
                </a:moveTo>
                <a:lnTo>
                  <a:pt x="4442719" y="0"/>
                </a:lnTo>
                <a:lnTo>
                  <a:pt x="4442719" y="3150292"/>
                </a:lnTo>
                <a:lnTo>
                  <a:pt x="0" y="315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4182716">
            <a:off x="8477090" y="-1952153"/>
            <a:ext cx="2943750" cy="3630186"/>
          </a:xfrm>
          <a:custGeom>
            <a:avLst/>
            <a:gdLst/>
            <a:ahLst/>
            <a:cxnLst/>
            <a:rect l="l" t="t" r="r" b="b"/>
            <a:pathLst>
              <a:path w="2943750" h="3630186">
                <a:moveTo>
                  <a:pt x="0" y="0"/>
                </a:moveTo>
                <a:lnTo>
                  <a:pt x="2943750" y="0"/>
                </a:lnTo>
                <a:lnTo>
                  <a:pt x="2943750" y="3630185"/>
                </a:lnTo>
                <a:lnTo>
                  <a:pt x="0" y="3630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7259300" y="5879522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1737559">
            <a:off x="6034475" y="8762115"/>
            <a:ext cx="3751278" cy="2612254"/>
          </a:xfrm>
          <a:custGeom>
            <a:avLst/>
            <a:gdLst/>
            <a:ahLst/>
            <a:cxnLst/>
            <a:rect l="l" t="t" r="r" b="b"/>
            <a:pathLst>
              <a:path w="3751278" h="2612254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-2085825" y="1189741"/>
            <a:ext cx="2781341" cy="2859323"/>
          </a:xfrm>
          <a:custGeom>
            <a:avLst/>
            <a:gdLst/>
            <a:ahLst/>
            <a:cxnLst/>
            <a:rect l="l" t="t" r="r" b="b"/>
            <a:pathLst>
              <a:path w="2781341" h="2859323">
                <a:moveTo>
                  <a:pt x="0" y="0"/>
                </a:moveTo>
                <a:lnTo>
                  <a:pt x="2781342" y="0"/>
                </a:lnTo>
                <a:lnTo>
                  <a:pt x="2781342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3355156" y="6843988"/>
            <a:ext cx="3220828" cy="226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000">
                <a:solidFill>
                  <a:srgbClr val="303030"/>
                </a:solidFill>
                <a:latin typeface="Lazydog"/>
              </a:rPr>
              <a:t>guaranteeing a child's right to pursue happiness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55156" y="4284345"/>
            <a:ext cx="3220828" cy="112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000">
                <a:solidFill>
                  <a:srgbClr val="303030"/>
                </a:solidFill>
                <a:latin typeface="Lazydog"/>
              </a:rPr>
              <a:t>parental stress reduction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6047" y="942975"/>
            <a:ext cx="3220828" cy="18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2400" spc="74">
                <a:solidFill>
                  <a:srgbClr val="303030"/>
                </a:solidFill>
                <a:latin typeface="Lazydog"/>
              </a:rPr>
              <a:t>Quickly address your child's needs</a:t>
            </a:r>
          </a:p>
          <a:p>
            <a:pPr algn="ctr">
              <a:lnSpc>
                <a:spcPts val="3648"/>
              </a:lnSpc>
            </a:pPr>
            <a:r>
              <a:rPr lang="en-US" sz="2400" spc="74">
                <a:solidFill>
                  <a:srgbClr val="303030"/>
                </a:solidFill>
                <a:latin typeface="Lazydog"/>
              </a:rPr>
              <a:t>an increase in parenting quality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2991" y="5876870"/>
            <a:ext cx="4442018" cy="65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60"/>
              </a:lnSpc>
            </a:pPr>
            <a:r>
              <a:rPr lang="en-US" sz="4724" spc="-94">
                <a:solidFill>
                  <a:srgbClr val="2B2B2B"/>
                </a:solidFill>
                <a:latin typeface="Fibre"/>
              </a:rPr>
              <a:t>When using our app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61125" y="1458857"/>
            <a:ext cx="3621123" cy="188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4999">
                <a:solidFill>
                  <a:srgbClr val="303030"/>
                </a:solidFill>
                <a:latin typeface="Lazydog"/>
              </a:rPr>
              <a:t>parenting</a:t>
            </a:r>
          </a:p>
          <a:p>
            <a:pPr algn="ctr">
              <a:lnSpc>
                <a:spcPts val="7599"/>
              </a:lnSpc>
            </a:pPr>
            <a:endParaRPr lang="en-US" sz="4999">
              <a:solidFill>
                <a:srgbClr val="303030"/>
              </a:solidFill>
              <a:latin typeface="Lazydog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61125" y="4389130"/>
            <a:ext cx="3220828" cy="92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4999">
                <a:solidFill>
                  <a:srgbClr val="303030"/>
                </a:solidFill>
                <a:latin typeface="Lazydog"/>
              </a:rPr>
              <a:t>parents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4792" y="7423147"/>
            <a:ext cx="4021419" cy="92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4999">
                <a:solidFill>
                  <a:srgbClr val="303030"/>
                </a:solidFill>
                <a:latin typeface="Lazydog"/>
              </a:rPr>
              <a:t>baby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44" b="-98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737559">
            <a:off x="2514574" y="8661324"/>
            <a:ext cx="4277568" cy="2978743"/>
          </a:xfrm>
          <a:custGeom>
            <a:avLst/>
            <a:gdLst/>
            <a:ahLst/>
            <a:cxnLst/>
            <a:rect l="l" t="t" r="r" b="b"/>
            <a:pathLst>
              <a:path w="4277568" h="2978743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096905" y="3925196"/>
            <a:ext cx="2854557" cy="2956698"/>
          </a:xfrm>
          <a:custGeom>
            <a:avLst/>
            <a:gdLst/>
            <a:ahLst/>
            <a:cxnLst/>
            <a:rect l="l" t="t" r="r" b="b"/>
            <a:pathLst>
              <a:path w="2854557" h="2956698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136496" y="8228619"/>
            <a:ext cx="3057281" cy="2751553"/>
          </a:xfrm>
          <a:custGeom>
            <a:avLst/>
            <a:gdLst/>
            <a:ahLst/>
            <a:cxnLst/>
            <a:rect l="l" t="t" r="r" b="b"/>
            <a:pathLst>
              <a:path w="3057281" h="2751553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413011" y="7395331"/>
            <a:ext cx="4539051" cy="4810170"/>
          </a:xfrm>
          <a:custGeom>
            <a:avLst/>
            <a:gdLst/>
            <a:ahLst/>
            <a:cxnLst/>
            <a:rect l="l" t="t" r="r" b="b"/>
            <a:pathLst>
              <a:path w="4539051" h="4810170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029695" y="4662240"/>
            <a:ext cx="2058395" cy="3339578"/>
          </a:xfrm>
          <a:custGeom>
            <a:avLst/>
            <a:gdLst/>
            <a:ahLst/>
            <a:cxnLst/>
            <a:rect l="l" t="t" r="r" b="b"/>
            <a:pathLst>
              <a:path w="2058395" h="3339578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426264" y="8847163"/>
            <a:ext cx="2906489" cy="3358338"/>
          </a:xfrm>
          <a:custGeom>
            <a:avLst/>
            <a:gdLst/>
            <a:ahLst/>
            <a:cxnLst/>
            <a:rect l="l" t="t" r="r" b="b"/>
            <a:pathLst>
              <a:path w="2906489" h="3358338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7096905" y="1028700"/>
            <a:ext cx="2886146" cy="2524065"/>
          </a:xfrm>
          <a:custGeom>
            <a:avLst/>
            <a:gdLst/>
            <a:ahLst/>
            <a:cxnLst/>
            <a:rect l="l" t="t" r="r" b="b"/>
            <a:pathLst>
              <a:path w="2886146" h="2524065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0696671" y="9261214"/>
            <a:ext cx="5352421" cy="2530235"/>
          </a:xfrm>
          <a:custGeom>
            <a:avLst/>
            <a:gdLst/>
            <a:ahLst/>
            <a:cxnLst/>
            <a:rect l="l" t="t" r="r" b="b"/>
            <a:pathLst>
              <a:path w="5352421" h="2530235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-417113" y="-1667348"/>
            <a:ext cx="2477977" cy="3577131"/>
          </a:xfrm>
          <a:custGeom>
            <a:avLst/>
            <a:gdLst/>
            <a:ahLst/>
            <a:cxnLst/>
            <a:rect l="l" t="t" r="r" b="b"/>
            <a:pathLst>
              <a:path w="2477977" h="3577131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060863" y="-1667348"/>
            <a:ext cx="3006706" cy="2766169"/>
          </a:xfrm>
          <a:custGeom>
            <a:avLst/>
            <a:gdLst/>
            <a:ahLst/>
            <a:cxnLst/>
            <a:rect l="l" t="t" r="r" b="b"/>
            <a:pathLst>
              <a:path w="3006706" h="2766169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4182716">
            <a:off x="5683694" y="-2327113"/>
            <a:ext cx="3249068" cy="4006698"/>
          </a:xfrm>
          <a:custGeom>
            <a:avLst/>
            <a:gdLst/>
            <a:ahLst/>
            <a:cxnLst/>
            <a:rect l="l" t="t" r="r" b="b"/>
            <a:pathLst>
              <a:path w="3249068" h="400669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4181395" y="-3285587"/>
            <a:ext cx="4859148" cy="4691287"/>
          </a:xfrm>
          <a:custGeom>
            <a:avLst/>
            <a:gdLst/>
            <a:ahLst/>
            <a:cxnLst/>
            <a:rect l="l" t="t" r="r" b="b"/>
            <a:pathLst>
              <a:path w="4859148" h="4691287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0684014" y="-1843014"/>
            <a:ext cx="2262958" cy="3726427"/>
          </a:xfrm>
          <a:custGeom>
            <a:avLst/>
            <a:gdLst/>
            <a:ahLst/>
            <a:cxnLst/>
            <a:rect l="l" t="t" r="r" b="b"/>
            <a:pathLst>
              <a:path w="2262958" h="3726427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-972660" y="2160503"/>
            <a:ext cx="2001360" cy="2251018"/>
          </a:xfrm>
          <a:custGeom>
            <a:avLst/>
            <a:gdLst/>
            <a:ahLst/>
            <a:cxnLst/>
            <a:rect l="l" t="t" r="r" b="b"/>
            <a:pathLst>
              <a:path w="2001360" h="2251018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333911" y="3442714"/>
            <a:ext cx="9620177" cy="417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44"/>
              </a:lnSpc>
            </a:pPr>
            <a:r>
              <a:rPr lang="en-US" sz="17981" spc="-359">
                <a:solidFill>
                  <a:srgbClr val="2B2B2B"/>
                </a:solidFill>
                <a:latin typeface="Fibre"/>
              </a:rPr>
              <a:t>Thank you very much </a:t>
            </a:r>
          </a:p>
        </p:txBody>
      </p:sp>
      <p:sp>
        <p:nvSpPr>
          <p:cNvPr id="18" name="Freeform 18"/>
          <p:cNvSpPr/>
          <p:nvPr/>
        </p:nvSpPr>
        <p:spPr>
          <a:xfrm>
            <a:off x="2763048" y="3925196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-10800000">
            <a:off x="14508296" y="4114800"/>
            <a:ext cx="1018413" cy="2057400"/>
          </a:xfrm>
          <a:custGeom>
            <a:avLst/>
            <a:gdLst/>
            <a:ahLst/>
            <a:cxnLst/>
            <a:rect l="l" t="t" r="r" b="b"/>
            <a:pathLst>
              <a:path w="1018413" h="2057400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193</Words>
  <Application>Microsoft Office PowerPoint</Application>
  <PresentationFormat>사용자 지정</PresentationFormat>
  <Paragraphs>55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210 어린아이</vt:lpstr>
      <vt:lpstr>Quicksand Semi-Bold</vt:lpstr>
      <vt:lpstr>Calibri</vt:lpstr>
      <vt:lpstr>Lazydog</vt:lpstr>
      <vt:lpstr>Fibre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우리 아이는 왜 우는 걸까?</dc:title>
  <cp:lastModifiedBy>최범규</cp:lastModifiedBy>
  <cp:revision>1</cp:revision>
  <dcterms:created xsi:type="dcterms:W3CDTF">2006-08-16T00:00:00Z</dcterms:created>
  <dcterms:modified xsi:type="dcterms:W3CDTF">2024-02-25T11:07:50Z</dcterms:modified>
  <dc:identifier>DAF9UpQjkzE</dc:identifier>
</cp:coreProperties>
</file>